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88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65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7BAA8A-F146-4E02-A282-B51823E02130}" type="datetimeFigureOut">
              <a:rPr lang="it-IT" smtClean="0"/>
              <a:t>05/05/2013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ED0102-3BAF-4FC1-8957-35F501C58D5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6892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D0102-3BAF-4FC1-8957-35F501C58D58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02507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D0102-3BAF-4FC1-8957-35F501C58D58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647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D0102-3BAF-4FC1-8957-35F501C58D58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7037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D0102-3BAF-4FC1-8957-35F501C58D58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3578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D0102-3BAF-4FC1-8957-35F501C58D58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3550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D0102-3BAF-4FC1-8957-35F501C58D58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0868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D0102-3BAF-4FC1-8957-35F501C58D58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9569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D0102-3BAF-4FC1-8957-35F501C58D58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9353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D0102-3BAF-4FC1-8957-35F501C58D58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4802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D0102-3BAF-4FC1-8957-35F501C58D58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8549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5/5/2013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GEORGE ORWELL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810001" y="4420198"/>
            <a:ext cx="10572000" cy="2225301"/>
          </a:xfrm>
        </p:spPr>
        <p:txBody>
          <a:bodyPr>
            <a:normAutofit/>
          </a:bodyPr>
          <a:lstStyle/>
          <a:p>
            <a:pPr algn="ctr"/>
            <a:endParaRPr lang="it-IT" dirty="0" smtClean="0"/>
          </a:p>
          <a:p>
            <a:endParaRPr lang="it-IT" sz="2800" dirty="0" smtClean="0"/>
          </a:p>
          <a:p>
            <a:r>
              <a:rPr lang="it-IT" sz="2800" dirty="0" smtClean="0"/>
              <a:t>1903-1950</a:t>
            </a:r>
            <a:endParaRPr lang="it-IT" sz="28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044" y="643944"/>
            <a:ext cx="4391697" cy="5404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7859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Enjoy</a:t>
            </a:r>
            <a:r>
              <a:rPr lang="it-IT" dirty="0" smtClean="0"/>
              <a:t> </a:t>
            </a:r>
            <a:r>
              <a:rPr lang="it-IT" dirty="0" err="1" smtClean="0"/>
              <a:t>yourself</a:t>
            </a:r>
            <a:r>
              <a:rPr lang="it-IT" dirty="0" smtClean="0"/>
              <a:t> with </a:t>
            </a:r>
            <a:r>
              <a:rPr lang="it-IT" dirty="0" err="1" smtClean="0"/>
              <a:t>this</a:t>
            </a:r>
            <a:r>
              <a:rPr lang="it-IT" dirty="0" smtClean="0"/>
              <a:t> </a:t>
            </a:r>
            <a:r>
              <a:rPr lang="it-IT" dirty="0" err="1" smtClean="0"/>
              <a:t>Jcloze</a:t>
            </a:r>
            <a:r>
              <a:rPr lang="it-IT" dirty="0" smtClean="0"/>
              <a:t> </a:t>
            </a:r>
            <a:r>
              <a:rPr lang="it-IT" dirty="0" err="1" smtClean="0"/>
              <a:t>about</a:t>
            </a:r>
            <a:r>
              <a:rPr lang="it-IT" dirty="0" smtClean="0"/>
              <a:t> </a:t>
            </a:r>
            <a:r>
              <a:rPr lang="it-IT" dirty="0" err="1" smtClean="0"/>
              <a:t>G.Orwell</a:t>
            </a:r>
            <a:endParaRPr lang="it-IT" dirty="0"/>
          </a:p>
        </p:txBody>
      </p:sp>
      <p:graphicFrame>
        <p:nvGraphicFramePr>
          <p:cNvPr id="4" name="Segnaposto testo 3"/>
          <p:cNvGraphicFramePr>
            <a:graphicFrameLocks noGrp="1" noChangeAspect="1"/>
          </p:cNvGraphicFramePr>
          <p:nvPr>
            <p:ph type="body" sz="quarter" idx="16"/>
            <p:extLst>
              <p:ext uri="{D42A27DB-BD31-4B8C-83A1-F6EECF244321}">
                <p14:modId xmlns:p14="http://schemas.microsoft.com/office/powerpoint/2010/main" val="217456587"/>
              </p:ext>
            </p:extLst>
          </p:nvPr>
        </p:nvGraphicFramePr>
        <p:xfrm>
          <a:off x="6156325" y="2287588"/>
          <a:ext cx="4879975" cy="2290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Oggetto shell Packager" showAsIcon="1" r:id="rId4" imgW="753840" imgH="354240" progId="Package">
                  <p:embed/>
                </p:oleObj>
              </mc:Choice>
              <mc:Fallback>
                <p:oleObj name="Oggetto shell Packager" showAsIcon="1" r:id="rId4" imgW="753840" imgH="354240" progId="Package">
                  <p:embed/>
                  <p:pic>
                    <p:nvPicPr>
                      <p:cNvPr id="0" name="Picture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2287588"/>
                        <a:ext cx="4879975" cy="2290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595560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LIFE AND EDUCATION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000" dirty="0" smtClean="0"/>
              <a:t>Eric Arthur Blair </a:t>
            </a:r>
            <a:r>
              <a:rPr lang="it-IT" sz="2000" dirty="0" err="1" smtClean="0"/>
              <a:t>known</a:t>
            </a:r>
            <a:r>
              <a:rPr lang="it-IT" sz="2000" dirty="0" smtClean="0"/>
              <a:t> by </a:t>
            </a:r>
            <a:r>
              <a:rPr lang="it-IT" sz="2000" dirty="0" err="1" smtClean="0"/>
              <a:t>his</a:t>
            </a:r>
            <a:r>
              <a:rPr lang="it-IT" sz="2000" dirty="0" smtClean="0"/>
              <a:t> </a:t>
            </a:r>
            <a:r>
              <a:rPr lang="it-IT" sz="2000" dirty="0" err="1" smtClean="0"/>
              <a:t>pen</a:t>
            </a:r>
            <a:r>
              <a:rPr lang="it-IT" sz="2000" dirty="0" smtClean="0"/>
              <a:t> </a:t>
            </a:r>
            <a:r>
              <a:rPr lang="it-IT" sz="2000" dirty="0" err="1" smtClean="0"/>
              <a:t>name</a:t>
            </a:r>
            <a:r>
              <a:rPr lang="it-IT" sz="2000" dirty="0" smtClean="0"/>
              <a:t> George Orwell </a:t>
            </a:r>
            <a:r>
              <a:rPr lang="it-IT" sz="2000" dirty="0" err="1" smtClean="0"/>
              <a:t>was</a:t>
            </a:r>
            <a:r>
              <a:rPr lang="it-IT" sz="2000" dirty="0" smtClean="0"/>
              <a:t> an English </a:t>
            </a:r>
            <a:r>
              <a:rPr lang="it-IT" sz="2000" dirty="0" err="1" smtClean="0"/>
              <a:t>novelist</a:t>
            </a:r>
            <a:r>
              <a:rPr lang="it-IT" sz="2000" dirty="0" smtClean="0"/>
              <a:t> and </a:t>
            </a:r>
            <a:r>
              <a:rPr lang="it-IT" sz="2000" dirty="0" err="1" smtClean="0"/>
              <a:t>journalist</a:t>
            </a:r>
            <a:r>
              <a:rPr lang="it-IT" sz="2000" dirty="0" smtClean="0"/>
              <a:t> </a:t>
            </a:r>
          </a:p>
          <a:p>
            <a:r>
              <a:rPr lang="it-IT" sz="2000" dirty="0" smtClean="0"/>
              <a:t>He </a:t>
            </a:r>
            <a:r>
              <a:rPr lang="it-IT" sz="2000" dirty="0" err="1" smtClean="0"/>
              <a:t>was</a:t>
            </a:r>
            <a:r>
              <a:rPr lang="it-IT" sz="2000" dirty="0" smtClean="0"/>
              <a:t> </a:t>
            </a:r>
            <a:r>
              <a:rPr lang="it-IT" sz="2000" dirty="0" err="1" smtClean="0"/>
              <a:t>born</a:t>
            </a:r>
            <a:r>
              <a:rPr lang="it-IT" sz="2000" dirty="0"/>
              <a:t> </a:t>
            </a:r>
            <a:r>
              <a:rPr lang="it-IT" sz="2000" dirty="0" smtClean="0"/>
              <a:t>in India</a:t>
            </a:r>
          </a:p>
          <a:p>
            <a:endParaRPr lang="it-IT" sz="2000" dirty="0" smtClean="0"/>
          </a:p>
          <a:p>
            <a:r>
              <a:rPr lang="it-IT" sz="2000" dirty="0" smtClean="0"/>
              <a:t> He </a:t>
            </a:r>
            <a:r>
              <a:rPr lang="it-IT" sz="2000" dirty="0" err="1" smtClean="0"/>
              <a:t>studied</a:t>
            </a:r>
            <a:r>
              <a:rPr lang="it-IT" sz="2000" dirty="0" smtClean="0"/>
              <a:t> </a:t>
            </a:r>
            <a:r>
              <a:rPr lang="it-IT" sz="2000" dirty="0" err="1" smtClean="0"/>
              <a:t>at</a:t>
            </a:r>
            <a:r>
              <a:rPr lang="it-IT" sz="2000" dirty="0" smtClean="0"/>
              <a:t> </a:t>
            </a:r>
            <a:r>
              <a:rPr lang="it-IT" sz="2000" dirty="0" err="1" smtClean="0"/>
              <a:t>Eton</a:t>
            </a:r>
            <a:r>
              <a:rPr lang="it-IT" sz="2000" dirty="0" smtClean="0"/>
              <a:t> </a:t>
            </a:r>
            <a:r>
              <a:rPr lang="it-IT" sz="2000" dirty="0" err="1" smtClean="0"/>
              <a:t>but</a:t>
            </a:r>
            <a:r>
              <a:rPr lang="it-IT" sz="2000" dirty="0" smtClean="0"/>
              <a:t> </a:t>
            </a:r>
            <a:r>
              <a:rPr lang="it-IT" sz="2000" dirty="0" err="1" smtClean="0"/>
              <a:t>his</a:t>
            </a:r>
            <a:r>
              <a:rPr lang="it-IT" sz="2000" dirty="0" smtClean="0"/>
              <a:t> </a:t>
            </a:r>
            <a:r>
              <a:rPr lang="it-IT" sz="2000" dirty="0" err="1" smtClean="0"/>
              <a:t>parents</a:t>
            </a:r>
            <a:r>
              <a:rPr lang="it-IT" sz="2000" dirty="0" smtClean="0"/>
              <a:t> </a:t>
            </a:r>
            <a:r>
              <a:rPr lang="it-IT" sz="2000" dirty="0" err="1" smtClean="0"/>
              <a:t>could</a:t>
            </a:r>
            <a:r>
              <a:rPr lang="it-IT" sz="2000" dirty="0" smtClean="0"/>
              <a:t> </a:t>
            </a:r>
            <a:r>
              <a:rPr lang="it-IT" sz="2000" dirty="0" err="1" smtClean="0"/>
              <a:t>not</a:t>
            </a:r>
            <a:r>
              <a:rPr lang="it-IT" sz="2000" dirty="0" smtClean="0"/>
              <a:t> </a:t>
            </a:r>
            <a:r>
              <a:rPr lang="it-IT" sz="2000" dirty="0" err="1" smtClean="0"/>
              <a:t>afford</a:t>
            </a:r>
            <a:r>
              <a:rPr lang="it-IT" sz="2000" dirty="0" smtClean="0"/>
              <a:t> to </a:t>
            </a:r>
            <a:r>
              <a:rPr lang="it-IT" sz="2000" dirty="0" err="1" smtClean="0"/>
              <a:t>send</a:t>
            </a:r>
            <a:r>
              <a:rPr lang="it-IT" sz="2000" dirty="0" smtClean="0"/>
              <a:t> </a:t>
            </a:r>
            <a:r>
              <a:rPr lang="it-IT" sz="2000" dirty="0" err="1" smtClean="0"/>
              <a:t>him</a:t>
            </a:r>
            <a:r>
              <a:rPr lang="it-IT" sz="2000" dirty="0" smtClean="0"/>
              <a:t> to </a:t>
            </a:r>
            <a:r>
              <a:rPr lang="it-IT" sz="2000" dirty="0" err="1" smtClean="0"/>
              <a:t>university</a:t>
            </a:r>
            <a:r>
              <a:rPr lang="it-IT" sz="2000" dirty="0" smtClean="0"/>
              <a:t> </a:t>
            </a:r>
            <a:r>
              <a:rPr lang="it-IT" sz="2000" dirty="0" err="1" smtClean="0"/>
              <a:t>without</a:t>
            </a:r>
            <a:r>
              <a:rPr lang="it-IT" sz="2000" dirty="0" smtClean="0"/>
              <a:t> </a:t>
            </a:r>
            <a:r>
              <a:rPr lang="it-IT" sz="2000" dirty="0" err="1" smtClean="0"/>
              <a:t>another</a:t>
            </a:r>
            <a:r>
              <a:rPr lang="it-IT" sz="2000" dirty="0" smtClean="0"/>
              <a:t> </a:t>
            </a:r>
            <a:r>
              <a:rPr lang="it-IT" sz="2000" dirty="0" err="1" smtClean="0"/>
              <a:t>scholarship</a:t>
            </a:r>
            <a:endParaRPr lang="it-IT" sz="2000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653988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77356" y="368814"/>
            <a:ext cx="3547533" cy="1618396"/>
          </a:xfrm>
        </p:spPr>
        <p:txBody>
          <a:bodyPr/>
          <a:lstStyle/>
          <a:p>
            <a:r>
              <a:rPr lang="it-IT" sz="2800" dirty="0" smtClean="0"/>
              <a:t>LONDON AND PARIS</a:t>
            </a:r>
            <a:endParaRPr lang="it-IT" sz="2800" dirty="0"/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856" y="759853"/>
            <a:ext cx="3336792" cy="4443212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042924" y="2350890"/>
            <a:ext cx="3547533" cy="3600311"/>
          </a:xfrm>
        </p:spPr>
        <p:txBody>
          <a:bodyPr>
            <a:normAutofit/>
          </a:bodyPr>
          <a:lstStyle/>
          <a:p>
            <a:r>
              <a:rPr lang="it-IT" sz="2000" dirty="0" smtClean="0"/>
              <a:t>IN 1927 HE MOVED TO LONDON AND STARTED TO EXPLORE THE POORER PARTS OF LONDON</a:t>
            </a:r>
          </a:p>
          <a:p>
            <a:r>
              <a:rPr lang="it-IT" sz="2000" dirty="0" smtClean="0"/>
              <a:t>IN 1928 HE MOVED TO PARIS</a:t>
            </a:r>
          </a:p>
          <a:p>
            <a:endParaRPr lang="it-IT" sz="1700" dirty="0"/>
          </a:p>
        </p:txBody>
      </p:sp>
    </p:spTree>
    <p:extLst>
      <p:ext uri="{BB962C8B-B14F-4D97-AF65-F5344CB8AC3E}">
        <p14:creationId xmlns:p14="http://schemas.microsoft.com/office/powerpoint/2010/main" val="2004521077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82847" y="1985197"/>
            <a:ext cx="4382521" cy="2007789"/>
          </a:xfrm>
        </p:spPr>
        <p:txBody>
          <a:bodyPr/>
          <a:lstStyle/>
          <a:p>
            <a:r>
              <a:rPr lang="it-IT" dirty="0" smtClean="0"/>
              <a:t>TEACHING CAREER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it-IT" sz="2000" dirty="0" smtClean="0"/>
              <a:t>In 1932 Blair </a:t>
            </a:r>
            <a:r>
              <a:rPr lang="it-IT" sz="2000" dirty="0" err="1" smtClean="0"/>
              <a:t>became</a:t>
            </a:r>
            <a:r>
              <a:rPr lang="it-IT" sz="2000" dirty="0" smtClean="0"/>
              <a:t> a </a:t>
            </a:r>
            <a:r>
              <a:rPr lang="it-IT" sz="2000" dirty="0" err="1" smtClean="0"/>
              <a:t>teacher</a:t>
            </a:r>
            <a:r>
              <a:rPr lang="it-IT" sz="2000" dirty="0" smtClean="0"/>
              <a:t> and he </a:t>
            </a:r>
            <a:r>
              <a:rPr lang="it-IT" sz="2000" dirty="0" err="1" smtClean="0"/>
              <a:t>adopted</a:t>
            </a:r>
            <a:r>
              <a:rPr lang="it-IT" sz="2000" dirty="0" smtClean="0"/>
              <a:t> the </a:t>
            </a:r>
            <a:r>
              <a:rPr lang="it-IT" sz="2000" dirty="0" err="1" smtClean="0"/>
              <a:t>name</a:t>
            </a:r>
            <a:r>
              <a:rPr lang="it-IT" sz="2000" dirty="0" smtClean="0"/>
              <a:t> George Orwell </a:t>
            </a:r>
            <a:r>
              <a:rPr lang="it-IT" sz="2000" dirty="0" err="1" smtClean="0"/>
              <a:t>because</a:t>
            </a:r>
            <a:r>
              <a:rPr lang="it-IT" sz="2000" dirty="0" smtClean="0"/>
              <a:t> «</a:t>
            </a:r>
            <a:r>
              <a:rPr lang="it-IT" sz="2000" dirty="0" err="1" smtClean="0"/>
              <a:t>it</a:t>
            </a:r>
            <a:r>
              <a:rPr lang="it-IT" sz="2000" dirty="0" smtClean="0"/>
              <a:t> </a:t>
            </a:r>
            <a:r>
              <a:rPr lang="it-IT" sz="2000" dirty="0" err="1" smtClean="0"/>
              <a:t>is</a:t>
            </a:r>
            <a:r>
              <a:rPr lang="it-IT" sz="2000" dirty="0" smtClean="0"/>
              <a:t> a </a:t>
            </a:r>
            <a:r>
              <a:rPr lang="it-IT" sz="2000" dirty="0" err="1" smtClean="0"/>
              <a:t>good</a:t>
            </a:r>
            <a:r>
              <a:rPr lang="it-IT" sz="2000" dirty="0" smtClean="0"/>
              <a:t> round </a:t>
            </a:r>
            <a:r>
              <a:rPr lang="it-IT" sz="2000" dirty="0" err="1" smtClean="0"/>
              <a:t>good</a:t>
            </a:r>
            <a:r>
              <a:rPr lang="it-IT" sz="2000" dirty="0" smtClean="0"/>
              <a:t> </a:t>
            </a:r>
            <a:r>
              <a:rPr lang="it-IT" sz="2000" dirty="0" err="1" smtClean="0"/>
              <a:t>name</a:t>
            </a:r>
            <a:r>
              <a:rPr lang="it-IT" sz="2000" dirty="0" smtClean="0"/>
              <a:t>»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3887025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WARS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10000" y="1874557"/>
            <a:ext cx="5185873" cy="3638763"/>
          </a:xfrm>
        </p:spPr>
        <p:txBody>
          <a:bodyPr>
            <a:normAutofit/>
          </a:bodyPr>
          <a:lstStyle/>
          <a:p>
            <a:r>
              <a:rPr lang="it-IT" sz="2000" dirty="0" err="1" smtClean="0"/>
              <a:t>Orwell’s</a:t>
            </a:r>
            <a:r>
              <a:rPr lang="it-IT" sz="2000" dirty="0" smtClean="0"/>
              <a:t> </a:t>
            </a:r>
            <a:r>
              <a:rPr lang="it-IT" sz="2000" dirty="0" err="1" smtClean="0"/>
              <a:t>experiences</a:t>
            </a:r>
            <a:r>
              <a:rPr lang="it-IT" sz="2000" dirty="0" smtClean="0"/>
              <a:t> in the Spanish </a:t>
            </a:r>
            <a:r>
              <a:rPr lang="it-IT" sz="2000" dirty="0" err="1" smtClean="0"/>
              <a:t>Civil</a:t>
            </a:r>
            <a:r>
              <a:rPr lang="it-IT" sz="2000" dirty="0" smtClean="0"/>
              <a:t> War on the </a:t>
            </a:r>
            <a:r>
              <a:rPr lang="it-IT" sz="2000" dirty="0" err="1" smtClean="0"/>
              <a:t>Republican</a:t>
            </a:r>
            <a:r>
              <a:rPr lang="it-IT" sz="2000" dirty="0" smtClean="0"/>
              <a:t> Side </a:t>
            </a:r>
            <a:r>
              <a:rPr lang="it-IT" sz="2000" dirty="0" err="1" smtClean="0"/>
              <a:t>gave</a:t>
            </a:r>
            <a:r>
              <a:rPr lang="it-IT" sz="2000" dirty="0" smtClean="0"/>
              <a:t> rise to </a:t>
            </a:r>
            <a:r>
              <a:rPr lang="it-IT" sz="2000" dirty="0" smtClean="0"/>
              <a:t>«</a:t>
            </a:r>
            <a:r>
              <a:rPr lang="it-IT" sz="2000" dirty="0" err="1" smtClean="0"/>
              <a:t>Homage</a:t>
            </a:r>
            <a:r>
              <a:rPr lang="it-IT" sz="2000" dirty="0" smtClean="0"/>
              <a:t> </a:t>
            </a:r>
            <a:r>
              <a:rPr lang="it-IT" sz="2000" dirty="0" smtClean="0"/>
              <a:t>to </a:t>
            </a:r>
            <a:r>
              <a:rPr lang="it-IT" sz="2000" dirty="0" err="1" smtClean="0"/>
              <a:t>Catalonia</a:t>
            </a:r>
            <a:r>
              <a:rPr lang="it-IT" sz="2000" dirty="0" smtClean="0"/>
              <a:t>»</a:t>
            </a:r>
            <a:r>
              <a:rPr lang="it-IT" sz="2000" dirty="0" smtClean="0"/>
              <a:t>	</a:t>
            </a:r>
            <a:endParaRPr lang="it-IT" sz="2000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it-IT" sz="2000" dirty="0" err="1" smtClean="0"/>
              <a:t>Orwell’s</a:t>
            </a:r>
            <a:r>
              <a:rPr lang="it-IT" sz="2000" dirty="0" smtClean="0"/>
              <a:t> </a:t>
            </a:r>
            <a:r>
              <a:rPr lang="it-IT" sz="2000" dirty="0" err="1" smtClean="0"/>
              <a:t>experiences</a:t>
            </a:r>
            <a:r>
              <a:rPr lang="it-IT" sz="2000" dirty="0" smtClean="0"/>
              <a:t> in the Second World War </a:t>
            </a:r>
            <a:r>
              <a:rPr lang="it-IT" sz="2000" dirty="0" err="1" smtClean="0"/>
              <a:t>gave</a:t>
            </a:r>
            <a:r>
              <a:rPr lang="it-IT" sz="2000" dirty="0" smtClean="0"/>
              <a:t> rise to </a:t>
            </a:r>
            <a:r>
              <a:rPr lang="it-IT" sz="2000" dirty="0" smtClean="0"/>
              <a:t>«</a:t>
            </a:r>
            <a:r>
              <a:rPr lang="it-IT" sz="2000" dirty="0" err="1" smtClean="0"/>
              <a:t>Animal</a:t>
            </a:r>
            <a:r>
              <a:rPr lang="it-IT" sz="2000" dirty="0" smtClean="0"/>
              <a:t> Farm» </a:t>
            </a:r>
            <a:r>
              <a:rPr lang="it-IT" sz="2000" dirty="0" err="1" smtClean="0"/>
              <a:t>that</a:t>
            </a:r>
            <a:r>
              <a:rPr lang="it-IT" sz="2000" dirty="0" smtClean="0"/>
              <a:t>  </a:t>
            </a:r>
            <a:r>
              <a:rPr lang="it-IT" sz="2000" dirty="0" err="1" smtClean="0"/>
              <a:t>struck</a:t>
            </a:r>
            <a:r>
              <a:rPr lang="it-IT" sz="2000" dirty="0" smtClean="0"/>
              <a:t> a </a:t>
            </a:r>
            <a:r>
              <a:rPr lang="it-IT" sz="2000" dirty="0" err="1" smtClean="0"/>
              <a:t>particular</a:t>
            </a:r>
            <a:r>
              <a:rPr lang="it-IT" sz="2000" dirty="0"/>
              <a:t> </a:t>
            </a:r>
            <a:r>
              <a:rPr lang="it-IT" sz="2000" dirty="0" err="1" smtClean="0"/>
              <a:t>resonance</a:t>
            </a:r>
            <a:r>
              <a:rPr lang="it-IT" sz="2000" dirty="0" smtClean="0"/>
              <a:t> in the post war </a:t>
            </a:r>
            <a:r>
              <a:rPr lang="it-IT" sz="2000" dirty="0" err="1" smtClean="0"/>
              <a:t>climate</a:t>
            </a:r>
            <a:endParaRPr lang="it-IT" sz="2000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68429692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HIS BEST KNOWN WORK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000" dirty="0" smtClean="0"/>
              <a:t>«</a:t>
            </a:r>
            <a:r>
              <a:rPr lang="it-IT" sz="2000" dirty="0" err="1" smtClean="0"/>
              <a:t>N</a:t>
            </a:r>
            <a:r>
              <a:rPr lang="it-IT" sz="2000" dirty="0" err="1" smtClean="0"/>
              <a:t>ineteen</a:t>
            </a:r>
            <a:r>
              <a:rPr lang="it-IT" sz="2000" dirty="0" smtClean="0"/>
              <a:t> </a:t>
            </a:r>
            <a:r>
              <a:rPr lang="it-IT" sz="2000" dirty="0" err="1" smtClean="0"/>
              <a:t>eighty-four</a:t>
            </a:r>
            <a:r>
              <a:rPr lang="it-IT" sz="2000" dirty="0" smtClean="0"/>
              <a:t>» </a:t>
            </a:r>
            <a:r>
              <a:rPr lang="it-IT" sz="2000" dirty="0" err="1" smtClean="0"/>
              <a:t>was</a:t>
            </a:r>
            <a:r>
              <a:rPr lang="it-IT" sz="2000" dirty="0" smtClean="0"/>
              <a:t> </a:t>
            </a:r>
            <a:r>
              <a:rPr lang="it-IT" sz="2000" dirty="0" err="1" smtClean="0"/>
              <a:t>published</a:t>
            </a:r>
            <a:r>
              <a:rPr lang="it-IT" sz="2000" dirty="0" smtClean="0"/>
              <a:t> in 1949. In </a:t>
            </a:r>
            <a:r>
              <a:rPr lang="it-IT" sz="2000" dirty="0" err="1" smtClean="0"/>
              <a:t>this</a:t>
            </a:r>
            <a:r>
              <a:rPr lang="it-IT" sz="2000" dirty="0" smtClean="0"/>
              <a:t> work he </a:t>
            </a:r>
            <a:r>
              <a:rPr lang="it-IT" sz="2000" dirty="0" err="1" smtClean="0"/>
              <a:t>described</a:t>
            </a:r>
            <a:r>
              <a:rPr lang="it-IT" sz="2000" dirty="0" smtClean="0"/>
              <a:t> a </a:t>
            </a:r>
            <a:r>
              <a:rPr lang="it-IT" sz="2000" dirty="0" err="1" smtClean="0"/>
              <a:t>totalitarian</a:t>
            </a:r>
            <a:r>
              <a:rPr lang="it-IT" sz="2000" dirty="0" smtClean="0"/>
              <a:t> </a:t>
            </a:r>
            <a:r>
              <a:rPr lang="it-IT" sz="2000" dirty="0" err="1" smtClean="0"/>
              <a:t>government</a:t>
            </a:r>
            <a:r>
              <a:rPr lang="it-IT" sz="2000" dirty="0" smtClean="0"/>
              <a:t> </a:t>
            </a:r>
            <a:r>
              <a:rPr lang="it-IT" sz="2000" dirty="0" err="1" smtClean="0"/>
              <a:t>that</a:t>
            </a:r>
            <a:r>
              <a:rPr lang="it-IT" sz="2000" dirty="0" smtClean="0"/>
              <a:t> </a:t>
            </a:r>
            <a:r>
              <a:rPr lang="it-IT" sz="2000" dirty="0" err="1" smtClean="0"/>
              <a:t>controlled</a:t>
            </a:r>
            <a:r>
              <a:rPr lang="it-IT" sz="2000" dirty="0" smtClean="0"/>
              <a:t> </a:t>
            </a:r>
            <a:r>
              <a:rPr lang="it-IT" sz="2000" dirty="0" err="1" smtClean="0"/>
              <a:t>thought</a:t>
            </a:r>
            <a:r>
              <a:rPr lang="it-IT" sz="2000" dirty="0" smtClean="0"/>
              <a:t> by </a:t>
            </a:r>
            <a:r>
              <a:rPr lang="it-IT" sz="2000" dirty="0" err="1" smtClean="0"/>
              <a:t>controlling</a:t>
            </a:r>
            <a:r>
              <a:rPr lang="it-IT" sz="2000" dirty="0" smtClean="0"/>
              <a:t> </a:t>
            </a:r>
            <a:r>
              <a:rPr lang="it-IT" sz="2000" dirty="0" err="1" smtClean="0"/>
              <a:t>language,making</a:t>
            </a:r>
            <a:r>
              <a:rPr lang="it-IT" sz="2000" dirty="0" smtClean="0"/>
              <a:t> </a:t>
            </a:r>
            <a:r>
              <a:rPr lang="it-IT" sz="2000" dirty="0" err="1" smtClean="0"/>
              <a:t>certain</a:t>
            </a:r>
            <a:r>
              <a:rPr lang="it-IT" sz="2000" dirty="0" smtClean="0"/>
              <a:t> </a:t>
            </a:r>
            <a:r>
              <a:rPr lang="it-IT" sz="2000" dirty="0" err="1" smtClean="0"/>
              <a:t>ideas</a:t>
            </a:r>
            <a:r>
              <a:rPr lang="it-IT" sz="2000" dirty="0" smtClean="0"/>
              <a:t> </a:t>
            </a:r>
            <a:r>
              <a:rPr lang="it-IT" sz="2000" dirty="0" err="1" smtClean="0"/>
              <a:t>literally</a:t>
            </a:r>
            <a:r>
              <a:rPr lang="it-IT" sz="2000" dirty="0" smtClean="0"/>
              <a:t> </a:t>
            </a:r>
            <a:r>
              <a:rPr lang="it-IT" sz="2000" dirty="0" err="1" smtClean="0"/>
              <a:t>unthinkable</a:t>
            </a:r>
            <a:r>
              <a:rPr lang="it-IT" sz="2000" dirty="0" smtClean="0"/>
              <a:t>.</a:t>
            </a:r>
          </a:p>
          <a:p>
            <a:pPr marL="0" indent="0">
              <a:buNone/>
            </a:pPr>
            <a:r>
              <a:rPr lang="it-IT" sz="2000" dirty="0" smtClean="0"/>
              <a:t>                          </a:t>
            </a:r>
            <a:r>
              <a:rPr lang="it-IT" sz="2000" dirty="0" smtClean="0"/>
              <a:t>«Big Brother </a:t>
            </a:r>
            <a:r>
              <a:rPr lang="it-IT" sz="2000" dirty="0" err="1" smtClean="0"/>
              <a:t>is</a:t>
            </a:r>
            <a:r>
              <a:rPr lang="it-IT" sz="2000" dirty="0" smtClean="0"/>
              <a:t> a supreme </a:t>
            </a:r>
            <a:r>
              <a:rPr lang="it-IT" sz="2000" dirty="0" err="1" smtClean="0"/>
              <a:t>dictator</a:t>
            </a:r>
            <a:r>
              <a:rPr lang="it-IT" sz="2000" dirty="0" smtClean="0"/>
              <a:t> </a:t>
            </a:r>
            <a:r>
              <a:rPr lang="it-IT" sz="2000" dirty="0" err="1" smtClean="0"/>
              <a:t>who</a:t>
            </a:r>
            <a:r>
              <a:rPr lang="it-IT" sz="2000" dirty="0" smtClean="0"/>
              <a:t> </a:t>
            </a:r>
            <a:r>
              <a:rPr lang="it-IT" sz="2000" dirty="0" err="1" smtClean="0"/>
              <a:t>watches</a:t>
            </a:r>
            <a:r>
              <a:rPr lang="it-IT" sz="2000" dirty="0" smtClean="0"/>
              <a:t> </a:t>
            </a:r>
            <a:r>
              <a:rPr lang="it-IT" sz="2000" dirty="0" err="1" smtClean="0"/>
              <a:t>everyone</a:t>
            </a:r>
            <a:r>
              <a:rPr lang="it-IT" sz="2000" dirty="0" smtClean="0"/>
              <a:t>»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2888099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57109" y="98358"/>
            <a:ext cx="3547533" cy="1618396"/>
          </a:xfrm>
        </p:spPr>
        <p:txBody>
          <a:bodyPr/>
          <a:lstStyle/>
          <a:p>
            <a:r>
              <a:rPr lang="it-IT" sz="3200" dirty="0" smtClean="0"/>
              <a:t>1984</a:t>
            </a:r>
            <a:endParaRPr lang="it-IT" sz="3200" dirty="0"/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624" y="446088"/>
            <a:ext cx="3311903" cy="5414962"/>
          </a:xfrm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073151" y="2218535"/>
            <a:ext cx="4967041" cy="3600311"/>
          </a:xfrm>
        </p:spPr>
        <p:txBody>
          <a:bodyPr>
            <a:normAutofit/>
          </a:bodyPr>
          <a:lstStyle/>
          <a:p>
            <a:r>
              <a:rPr lang="en-US" sz="2000" dirty="0"/>
              <a:t>Since the publication of Nineteen Eighty-Four the phrase "Big Brother" has come into common use to describe </a:t>
            </a:r>
            <a:r>
              <a:rPr lang="en-US" sz="2000" dirty="0" smtClean="0"/>
              <a:t>any overly-controlling </a:t>
            </a:r>
            <a:r>
              <a:rPr lang="en-US" sz="2000" dirty="0"/>
              <a:t>authority figure, and attempts by government to increase </a:t>
            </a:r>
            <a:r>
              <a:rPr lang="en-US" sz="2000" dirty="0" smtClean="0"/>
              <a:t>surveillance.</a:t>
            </a:r>
          </a:p>
          <a:p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802240045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dirty="0" smtClean="0"/>
              <a:t>BIG BROTHER IS WATCHING YOU</a:t>
            </a:r>
            <a:endParaRPr lang="it-IT" sz="2800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073150" y="2492558"/>
            <a:ext cx="3547533" cy="3600311"/>
          </a:xfrm>
        </p:spPr>
        <p:txBody>
          <a:bodyPr>
            <a:noAutofit/>
          </a:bodyPr>
          <a:lstStyle/>
          <a:p>
            <a:r>
              <a:rPr lang="en-US" sz="2400" dirty="0"/>
              <a:t>Maybe you don’t know that also the worldwide reality television show Big Brother is based on the novel's concept of people being under constant surveillance.</a:t>
            </a:r>
          </a:p>
          <a:p>
            <a:endParaRPr lang="it-IT" sz="2400" dirty="0"/>
          </a:p>
        </p:txBody>
      </p:sp>
      <p:pic>
        <p:nvPicPr>
          <p:cNvPr id="5" name="big brother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56163" y="941696"/>
            <a:ext cx="7335837" cy="5151173"/>
          </a:xfrm>
        </p:spPr>
      </p:pic>
    </p:spTree>
    <p:extLst>
      <p:ext uri="{BB962C8B-B14F-4D97-AF65-F5344CB8AC3E}">
        <p14:creationId xmlns:p14="http://schemas.microsoft.com/office/powerpoint/2010/main" val="1184453381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73152" y="309489"/>
            <a:ext cx="3625458" cy="1800665"/>
          </a:xfrm>
        </p:spPr>
        <p:txBody>
          <a:bodyPr/>
          <a:lstStyle/>
          <a:p>
            <a:r>
              <a:rPr lang="it-IT" sz="2800" dirty="0" smtClean="0"/>
              <a:t>LET’S ANSWER SOME EASY QUESTIONS ABOUT G.ORWELL!</a:t>
            </a:r>
            <a:endParaRPr lang="it-IT" sz="2800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12114" y="2330319"/>
            <a:ext cx="3547533" cy="3600311"/>
          </a:xfrm>
        </p:spPr>
        <p:txBody>
          <a:bodyPr>
            <a:normAutofit/>
          </a:bodyPr>
          <a:lstStyle/>
          <a:p>
            <a:r>
              <a:rPr lang="it-IT" sz="2000" dirty="0"/>
              <a:t>C</a:t>
            </a:r>
            <a:r>
              <a:rPr lang="it-IT" sz="2000" dirty="0" smtClean="0"/>
              <a:t>lick on the link on the right and </a:t>
            </a:r>
            <a:r>
              <a:rPr lang="it-IT" sz="2000" dirty="0" err="1" smtClean="0"/>
              <a:t>answer</a:t>
            </a:r>
            <a:r>
              <a:rPr lang="it-IT" sz="2000" dirty="0" smtClean="0"/>
              <a:t> to the </a:t>
            </a:r>
            <a:r>
              <a:rPr lang="it-IT" sz="2000" dirty="0" err="1" smtClean="0"/>
              <a:t>questions</a:t>
            </a:r>
            <a:r>
              <a:rPr lang="it-IT" sz="2000" dirty="0" smtClean="0"/>
              <a:t>!</a:t>
            </a:r>
          </a:p>
          <a:p>
            <a:endParaRPr lang="it-IT" sz="2000" dirty="0"/>
          </a:p>
        </p:txBody>
      </p:sp>
      <p:graphicFrame>
        <p:nvGraphicFramePr>
          <p:cNvPr id="8" name="Segnaposto contenuto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8625496"/>
              </p:ext>
            </p:extLst>
          </p:nvPr>
        </p:nvGraphicFramePr>
        <p:xfrm>
          <a:off x="4856163" y="2046288"/>
          <a:ext cx="6251575" cy="221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Oggetto shell Packager" showAsIcon="1" r:id="rId4" imgW="1000440" imgH="354240" progId="Package">
                  <p:embed/>
                </p:oleObj>
              </mc:Choice>
              <mc:Fallback>
                <p:oleObj name="Oggetto shell Packager" showAsIcon="1" r:id="rId4" imgW="1000440" imgH="354240" progId="Package">
                  <p:embed/>
                  <p:pic>
                    <p:nvPicPr>
                      <p:cNvPr id="0" name="Picture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6163" y="2046288"/>
                        <a:ext cx="6251575" cy="2212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7390164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azion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1671</TotalTime>
  <Words>285</Words>
  <Application>Microsoft Office PowerPoint</Application>
  <PresentationFormat>Widescreen</PresentationFormat>
  <Paragraphs>37</Paragraphs>
  <Slides>10</Slides>
  <Notes>10</Notes>
  <HiddenSlides>0</HiddenSlides>
  <MMClips>1</MMClips>
  <ScaleCrop>false</ScaleCrop>
  <HeadingPairs>
    <vt:vector size="8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5" baseType="lpstr">
      <vt:lpstr>Calibri</vt:lpstr>
      <vt:lpstr>Century Gothic</vt:lpstr>
      <vt:lpstr>Wingdings 2</vt:lpstr>
      <vt:lpstr>Citazione</vt:lpstr>
      <vt:lpstr>Oggetto shell Packager</vt:lpstr>
      <vt:lpstr>GEORGE ORWELL</vt:lpstr>
      <vt:lpstr>LIFE AND EDUCATION</vt:lpstr>
      <vt:lpstr>LONDON AND PARIS</vt:lpstr>
      <vt:lpstr>TEACHING CAREER</vt:lpstr>
      <vt:lpstr>WARS</vt:lpstr>
      <vt:lpstr>HIS BEST KNOWN WORK</vt:lpstr>
      <vt:lpstr>1984</vt:lpstr>
      <vt:lpstr>BIG BROTHER IS WATCHING YOU</vt:lpstr>
      <vt:lpstr>LET’S ANSWER SOME EASY QUESTIONS ABOUT G.ORWELL!</vt:lpstr>
      <vt:lpstr>Enjoy yourself with this Jcloze about G.Orwell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GEORGE ORWELL</dc:title>
  <dc:creator>elisa</dc:creator>
  <cp:lastModifiedBy>elisa calonghi</cp:lastModifiedBy>
  <cp:revision>30</cp:revision>
  <dcterms:created xsi:type="dcterms:W3CDTF">2013-04-24T09:28:25Z</dcterms:created>
  <dcterms:modified xsi:type="dcterms:W3CDTF">2013-05-05T15:14:38Z</dcterms:modified>
</cp:coreProperties>
</file>